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1F21D45-9C71-47D2-B8CE-83B2DA2E488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F21D45-9C71-47D2-B8CE-83B2DA2E488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F21D45-9C71-47D2-B8CE-83B2DA2E488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F21D45-9C71-47D2-B8CE-83B2DA2E488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F21D45-9C71-47D2-B8CE-83B2DA2E488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1F21D45-9C71-47D2-B8CE-83B2DA2E4887}"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1F21D45-9C71-47D2-B8CE-83B2DA2E4887}"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1F21D45-9C71-47D2-B8CE-83B2DA2E4887}"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F21D45-9C71-47D2-B8CE-83B2DA2E4887}"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F21D45-9C71-47D2-B8CE-83B2DA2E4887}"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F21D45-9C71-47D2-B8CE-83B2DA2E4887}"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EC564A-BDC8-4D04-B340-FE656B9B7CF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F21D45-9C71-47D2-B8CE-83B2DA2E4887}"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EC564A-BDC8-4D04-B340-FE656B9B7CF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801814"/>
          </a:xfrm>
          <a:prstGeom prst="rect">
            <a:avLst/>
          </a:prstGeom>
          <a:noFill/>
          <a:ln w="9525">
            <a:noFill/>
            <a:miter lim="800000"/>
            <a:headEnd/>
            <a:tailEnd/>
          </a:ln>
          <a:effectLst/>
        </p:spPr>
        <p:txBody>
          <a:bodyPr vert="horz" wrap="square" lIns="91440" tIns="76176" rIns="91440" bIns="76176"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حركة الطعن</a:t>
            </a:r>
            <a:endParaRPr kumimoji="0" lang="en-US" sz="2400" b="1" i="0" u="none" strike="noStrike" cap="none" normalizeH="0" baseline="0" dirty="0" smtClean="0">
              <a:ln>
                <a:noFill/>
              </a:ln>
              <a:solidFill>
                <a:srgbClr val="000000"/>
              </a:solidFill>
              <a:effectLst/>
              <a:latin typeface="Cambria" pitchFamily="18" charset="0"/>
              <a:ea typeface="Times New Roman" pitchFamily="18" charset="0"/>
              <a:cs typeface="SKR HEAD1"/>
            </a:endParaRPr>
          </a:p>
          <a:p>
            <a:r>
              <a:rPr kumimoji="0" lang="en-US"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تعد حركة الطعن العمود الفقري في رياضة المبارزة, فهي من الحركات الأساسية التي تؤدى من الثبات ومن الحركة , وتتم هذه الحركة بمد الذارع المسلحة أولا مع الرجل الأمامية (القائدة) إلى الأمام بوقت واحد تجاه هدف المنافس مع مد الرجل الخلفية والذارع الحرة بوقت واحد أيضا وباتجاه معاكس للذراع المسلحة وذلك لغرض الوصول للهدف , وينبغي أن تتوافر في هذه </a:t>
            </a:r>
            <a:r>
              <a:rPr lang="ar-IQ" sz="2400" dirty="0"/>
              <a:t>ومن جانب </a:t>
            </a:r>
            <a:r>
              <a:rPr lang="ar-IQ" sz="2400" dirty="0" err="1"/>
              <a:t>اَخر</a:t>
            </a:r>
            <a:r>
              <a:rPr lang="ar-IQ" sz="2400" dirty="0"/>
              <a:t>, يختلف أداء حركة الطعن من سلاح لأخر وبما </a:t>
            </a:r>
            <a:r>
              <a:rPr lang="ar-IQ" sz="2400" dirty="0" err="1"/>
              <a:t>ان</a:t>
            </a:r>
            <a:r>
              <a:rPr lang="ar-IQ" sz="2400" dirty="0"/>
              <a:t> هنالك ثلاثة أنواع من الأسلحة (الشيش, السيف العربي , سيف المبارزة) فحركه الطعن في سلاح الشيش(</a:t>
            </a:r>
            <a:r>
              <a:rPr lang="en-US" sz="2400" dirty="0"/>
              <a:t>foil</a:t>
            </a:r>
            <a:r>
              <a:rPr lang="ar-IQ" sz="2400" dirty="0"/>
              <a:t>) تؤدي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الحركة </a:t>
            </a:r>
            <a:r>
              <a:rPr lang="ar-IQ" sz="2400" dirty="0"/>
              <a:t>تؤدي بالمراحل </a:t>
            </a:r>
            <a:r>
              <a:rPr lang="ar-IQ" sz="2400" dirty="0" err="1"/>
              <a:t>الاَتية</a:t>
            </a:r>
            <a:r>
              <a:rPr lang="ar-IQ" sz="2400" dirty="0"/>
              <a:t>:</a:t>
            </a:r>
            <a:endParaRPr lang="en-US" sz="2400" dirty="0"/>
          </a:p>
          <a:p>
            <a:r>
              <a:rPr lang="ar-IQ" sz="2400" dirty="0"/>
              <a:t>1- ويقوم اللاعب المهاجم بمد الذراع المسلحة مع السلاح </a:t>
            </a:r>
            <a:r>
              <a:rPr lang="ar-IQ" sz="2400" dirty="0" err="1"/>
              <a:t>الي</a:t>
            </a:r>
            <a:r>
              <a:rPr lang="ar-IQ" sz="2400" dirty="0"/>
              <a:t> الأمام باتجاه هدف المنافس مع مد الرجل الأمامية (القائدة) من مفصل الركبة بوقت واحد مع مراعاة، </a:t>
            </a:r>
            <a:endParaRPr lang="en-US" sz="2400" dirty="0"/>
          </a:p>
          <a:p>
            <a:r>
              <a:rPr lang="ar-IQ" sz="2400" dirty="0"/>
              <a:t>أن تكون الذراع المسلحة مع السلاح على استقامة واحدة ومرتفعة قليلاً عن الكتف الأمامي والذبابة متجهة نحو الهدف.</a:t>
            </a:r>
            <a:endParaRPr lang="en-US" sz="2400" dirty="0"/>
          </a:p>
          <a:p>
            <a:r>
              <a:rPr lang="ar-IQ" sz="2400" dirty="0"/>
              <a:t>2- ويراعي عند مد الرجل الأمامية اخذ مسافة الطعن وتكون مناسبة تمكن اللاعب بسهوله أن يعود إلى وضع التحفيز (</a:t>
            </a:r>
            <a:r>
              <a:rPr lang="ar-IQ" sz="2400" dirty="0" err="1"/>
              <a:t>الأونكارد</a:t>
            </a:r>
            <a:r>
              <a:rPr lang="ar-IQ" sz="2400" dirty="0"/>
              <a:t>).</a:t>
            </a:r>
            <a:endParaRPr lang="en-US" sz="2400" dirty="0"/>
          </a:p>
          <a:p>
            <a:r>
              <a:rPr lang="ar-IQ" sz="2400" dirty="0"/>
              <a:t>3- </a:t>
            </a:r>
            <a:r>
              <a:rPr lang="ar-IQ" sz="2400" dirty="0" err="1"/>
              <a:t>و</a:t>
            </a:r>
            <a:r>
              <a:rPr lang="ar-IQ" sz="2400" dirty="0"/>
              <a:t> يجب أن يكون النزول على الكعب للقدم الأمامية ثم المشط مع مراعاة أن تكون الركبة للرجل الأمامية متعامدة على منتصف القدم مع مد الرجل الخلفية تماماً.</a:t>
            </a:r>
            <a:endParaRPr lang="en-US" sz="2400" dirty="0"/>
          </a:p>
          <a:p>
            <a:r>
              <a:rPr lang="ar-IQ" sz="2400" dirty="0"/>
              <a:t>4- يراعي عند مد الرجل الخلفية , أن يمد الذراع الخلفية (الحرة) أيضا بسرعة وبوقت وأحد مع مراعاة أن تكون راحة كف الذراع الحرة موجهه للأعلى وفي مستوى </a:t>
            </a:r>
            <a:r>
              <a:rPr lang="ar-IQ" sz="2400" dirty="0" smtClean="0"/>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 مستوى الكتف الخلفي.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5- ويراعي تثبيت باطن القدم الخلفية على وجه الأرض وذلك للاحتفاظ بوضع الجسم ثابتا دون الميل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أي اتجاه أخر.</a:t>
            </a:r>
          </a:p>
          <a:p>
            <a:pPr marL="0" marR="0" lvl="0" indent="0"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6- ويجب أن يكون النظر تجاه هدف المنافس والكتفين على استقامة واحده دون تصلب أو تراخي</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5" name="صورة 4" descr="C:\Users\LG\Desktop\وضع الطعن.jpg"/>
          <p:cNvPicPr/>
          <p:nvPr/>
        </p:nvPicPr>
        <p:blipFill>
          <a:blip r:embed="rId2" cstate="print"/>
          <a:srcRect/>
          <a:stretch>
            <a:fillRect/>
          </a:stretch>
        </p:blipFill>
        <p:spPr bwMode="auto">
          <a:xfrm>
            <a:off x="1904570" y="2031095"/>
            <a:ext cx="5334859" cy="279580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277</Words>
  <Application>Microsoft Office PowerPoint</Application>
  <PresentationFormat>عرض على الشاشة (3:4)‏</PresentationFormat>
  <Paragraphs>10</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2018-12-18T15:16:00Z</dcterms:created>
  <dcterms:modified xsi:type="dcterms:W3CDTF">2018-12-18T15:21:31Z</dcterms:modified>
</cp:coreProperties>
</file>